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6"/>
  </p:notesMasterIdLst>
  <p:handoutMasterIdLst>
    <p:handoutMasterId r:id="rId37"/>
  </p:handoutMasterIdLst>
  <p:sldIdLst>
    <p:sldId id="749" r:id="rId5"/>
    <p:sldId id="750" r:id="rId6"/>
    <p:sldId id="700" r:id="rId7"/>
    <p:sldId id="751" r:id="rId8"/>
    <p:sldId id="702" r:id="rId9"/>
    <p:sldId id="703" r:id="rId10"/>
    <p:sldId id="701" r:id="rId11"/>
    <p:sldId id="704" r:id="rId12"/>
    <p:sldId id="752" r:id="rId13"/>
    <p:sldId id="705" r:id="rId14"/>
    <p:sldId id="706" r:id="rId15"/>
    <p:sldId id="707" r:id="rId16"/>
    <p:sldId id="708" r:id="rId17"/>
    <p:sldId id="755" r:id="rId18"/>
    <p:sldId id="753" r:id="rId19"/>
    <p:sldId id="746" r:id="rId20"/>
    <p:sldId id="747" r:id="rId21"/>
    <p:sldId id="718" r:id="rId22"/>
    <p:sldId id="745" r:id="rId23"/>
    <p:sldId id="756" r:id="rId24"/>
    <p:sldId id="744" r:id="rId25"/>
    <p:sldId id="757" r:id="rId26"/>
    <p:sldId id="759" r:id="rId27"/>
    <p:sldId id="717" r:id="rId28"/>
    <p:sldId id="761" r:id="rId29"/>
    <p:sldId id="763" r:id="rId30"/>
    <p:sldId id="762" r:id="rId31"/>
    <p:sldId id="741" r:id="rId32"/>
    <p:sldId id="710" r:id="rId33"/>
    <p:sldId id="754" r:id="rId34"/>
    <p:sldId id="71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HERE" id="{A654102A-DB2C-0A4D-AC6A-D5AD8AFA1FF4}">
          <p14:sldIdLst>
            <p14:sldId id="749"/>
            <p14:sldId id="750"/>
            <p14:sldId id="700"/>
            <p14:sldId id="751"/>
            <p14:sldId id="702"/>
            <p14:sldId id="703"/>
            <p14:sldId id="701"/>
            <p14:sldId id="704"/>
            <p14:sldId id="752"/>
            <p14:sldId id="705"/>
            <p14:sldId id="706"/>
            <p14:sldId id="707"/>
            <p14:sldId id="708"/>
            <p14:sldId id="755"/>
            <p14:sldId id="753"/>
            <p14:sldId id="746"/>
            <p14:sldId id="747"/>
            <p14:sldId id="718"/>
            <p14:sldId id="745"/>
            <p14:sldId id="756"/>
            <p14:sldId id="744"/>
            <p14:sldId id="757"/>
            <p14:sldId id="759"/>
            <p14:sldId id="717"/>
            <p14:sldId id="761"/>
            <p14:sldId id="763"/>
            <p14:sldId id="762"/>
            <p14:sldId id="741"/>
            <p14:sldId id="710"/>
            <p14:sldId id="75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00DDD6"/>
    <a:srgbClr val="71FBF1"/>
    <a:srgbClr val="1D51D9"/>
    <a:srgbClr val="E0F4FE"/>
    <a:srgbClr val="0073B4"/>
    <a:srgbClr val="438EB7"/>
    <a:srgbClr val="00B9F2"/>
    <a:srgbClr val="007AC2"/>
    <a:srgbClr val="C0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1" autoAdjust="0"/>
    <p:restoredTop sz="80284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208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2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1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48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0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6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79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5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0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5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2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48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7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17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4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08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80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22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9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0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0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4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2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6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6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4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7/6/19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7/6/19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7/6/19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55.png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tiff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55.png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55.png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gif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sample-code/index.html?search=visualization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developers.arcgis.com/javascript/support/index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get-started-visualization/index.html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14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developers.arcgis.com/javascript/latest/api-reference/index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microsoft.com/office/2007/relationships/hdphoto" Target="../media/hdphoto2.wdp"/><Relationship Id="rId19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72.png"/><Relationship Id="rId5" Type="http://schemas.openxmlformats.org/officeDocument/2006/relationships/image" Target="../media/image18.png"/><Relationship Id="rId10" Type="http://schemas.openxmlformats.org/officeDocument/2006/relationships/image" Target="../media/image71.svg"/><Relationship Id="rId4" Type="http://schemas.openxmlformats.org/officeDocument/2006/relationships/image" Target="../media/image9.png"/><Relationship Id="rId9" Type="http://schemas.openxmlformats.org/officeDocument/2006/relationships/image" Target="../media/image70.png"/><Relationship Id="rId14" Type="http://schemas.openxmlformats.org/officeDocument/2006/relationships/image" Target="../media/image7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8BD2D38-81B1-6248-9959-442DB0E7EA0A}"/>
              </a:ext>
            </a:extLst>
          </p:cNvPr>
          <p:cNvGrpSpPr/>
          <p:nvPr/>
        </p:nvGrpSpPr>
        <p:grpSpPr>
          <a:xfrm>
            <a:off x="-1" y="0"/>
            <a:ext cx="12192001" cy="7256724"/>
            <a:chOff x="-1" y="0"/>
            <a:chExt cx="12192001" cy="725672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657749-5DC0-2F45-94C7-2EC12D53BC0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6674"/>
              <a:chExt cx="12192000" cy="685800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9B87EC5-281C-CD4E-9D7D-40ABD285B15D}"/>
                  </a:ext>
                </a:extLst>
              </p:cNvPr>
              <p:cNvSpPr/>
              <p:nvPr/>
            </p:nvSpPr>
            <p:spPr bwMode="auto">
              <a:xfrm>
                <a:off x="0" y="6674"/>
                <a:ext cx="12192000" cy="6858000"/>
              </a:xfrm>
              <a:prstGeom prst="rect">
                <a:avLst/>
              </a:prstGeom>
              <a:gradFill>
                <a:gsLst>
                  <a:gs pos="100000">
                    <a:srgbClr val="005FF8"/>
                  </a:gs>
                  <a:gs pos="0">
                    <a:srgbClr val="002CC5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8DB537C-E4CD-D645-BF3C-C536876B3CA1}"/>
                  </a:ext>
                </a:extLst>
              </p:cNvPr>
              <p:cNvSpPr/>
              <p:nvPr/>
            </p:nvSpPr>
            <p:spPr bwMode="auto">
              <a:xfrm>
                <a:off x="0" y="6674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98000">
                    <a:srgbClr val="0ACFFE">
                      <a:alpha val="81000"/>
                    </a:srgbClr>
                  </a:gs>
                  <a:gs pos="2000">
                    <a:srgbClr val="4B24FF">
                      <a:alpha val="0"/>
                    </a:srgbClr>
                  </a:gs>
                  <a:gs pos="61000">
                    <a:srgbClr val="495AFF">
                      <a:alpha val="0"/>
                    </a:srgbClr>
                  </a:gs>
                </a:gsLst>
                <a:lin ang="135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A2A1DDA-38AC-E14A-BFDB-F300225E8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65000"/>
            </a:blip>
            <a:srcRect l="12754" b="23715"/>
            <a:stretch/>
          </p:blipFill>
          <p:spPr>
            <a:xfrm>
              <a:off x="-1" y="4803551"/>
              <a:ext cx="10057580" cy="2054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2C2B48B-A383-A849-8CDB-8673D9D2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919" y="4895213"/>
              <a:ext cx="1791934" cy="179663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F842969-09C3-3943-932C-D6062270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9772" y="5705786"/>
              <a:ext cx="498186" cy="46641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A0180A1-B28B-C64E-8EF4-BA7F74B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3114" y="4722555"/>
              <a:ext cx="1591156" cy="14896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210E9D-6F73-0745-92BB-D6CAA0A0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5135" y="5612553"/>
              <a:ext cx="1095571" cy="102569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1D66B17-2EC7-CF40-8B15-D4EB9938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098" y="5405899"/>
              <a:ext cx="484059" cy="45318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5BF0538-6468-2E49-A442-1AE748D8A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79" y="5800763"/>
              <a:ext cx="1555144" cy="145596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E59C1CE-CC4C-2D4F-8C10-934E45BE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4310" y="6452612"/>
              <a:ext cx="497387" cy="46566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3B7A117-D3CA-0F41-A9E2-F1D0F595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6311" y="4949941"/>
              <a:ext cx="733086" cy="686331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AA04456-4310-564B-8471-479E8EDA9748}"/>
                </a:ext>
              </a:extLst>
            </p:cNvPr>
            <p:cNvGrpSpPr/>
            <p:nvPr/>
          </p:nvGrpSpPr>
          <p:grpSpPr>
            <a:xfrm>
              <a:off x="7090158" y="5312474"/>
              <a:ext cx="967265" cy="626661"/>
              <a:chOff x="10651311" y="-22363"/>
              <a:chExt cx="1060058" cy="733563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D442C56-1F2A-6D47-ADF7-9FC83D597BD0}"/>
                  </a:ext>
                </a:extLst>
              </p:cNvPr>
              <p:cNvGrpSpPr/>
              <p:nvPr/>
            </p:nvGrpSpPr>
            <p:grpSpPr>
              <a:xfrm>
                <a:off x="10651311" y="-22363"/>
                <a:ext cx="309805" cy="361912"/>
                <a:chOff x="8261157" y="1101314"/>
                <a:chExt cx="309805" cy="361912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DB49DAB3-99DD-BE4F-880E-F0DC502CF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2722" y="1314553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A1B3C09C-F324-B449-BDBB-E5E2ACE6C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1157" y="1101314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23DB2418-1027-6445-9785-5EC53ADA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45762" y="640642"/>
                <a:ext cx="65607" cy="7055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56FF6DE-52A8-9B47-9C39-60F641ACD97E}"/>
                </a:ext>
              </a:extLst>
            </p:cNvPr>
            <p:cNvGrpSpPr/>
            <p:nvPr/>
          </p:nvGrpSpPr>
          <p:grpSpPr>
            <a:xfrm>
              <a:off x="11355303" y="4357338"/>
              <a:ext cx="359671" cy="469374"/>
              <a:chOff x="11355303" y="4357338"/>
              <a:chExt cx="359671" cy="469374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82ED0CE-8CFD-2942-A897-819CE2996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88835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1ADFDB2-AA19-FC44-A406-C97D5652D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7471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7FE05E8-EE5F-9548-99EB-7B561923D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5530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20FF97B-9D2D-2547-8E0A-ACA95FF5CA75}"/>
                </a:ext>
              </a:extLst>
            </p:cNvPr>
            <p:cNvGrpSpPr/>
            <p:nvPr/>
          </p:nvGrpSpPr>
          <p:grpSpPr>
            <a:xfrm>
              <a:off x="3411853" y="6193446"/>
              <a:ext cx="954183" cy="422934"/>
              <a:chOff x="10809713" y="113601"/>
              <a:chExt cx="1045721" cy="4950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BA9BEE9-5A83-4843-AABF-B16E270932F8}"/>
                  </a:ext>
                </a:extLst>
              </p:cNvPr>
              <p:cNvGrpSpPr/>
              <p:nvPr/>
            </p:nvGrpSpPr>
            <p:grpSpPr>
              <a:xfrm>
                <a:off x="10809713" y="113601"/>
                <a:ext cx="1045721" cy="429930"/>
                <a:chOff x="8419559" y="1237278"/>
                <a:chExt cx="1045721" cy="429930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B48A966F-4A42-E349-82B9-9AF16646A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9559" y="1518535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12654881-E88F-624F-96A2-9D512D1DF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0256" y="1237278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8AE9CD4-DCE5-6E4E-B606-1A9E9BC4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29114" y="538126"/>
                <a:ext cx="65607" cy="70558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65F6E79-3DB0-F94E-8A54-5D534F3E3753}"/>
                </a:ext>
              </a:extLst>
            </p:cNvPr>
            <p:cNvGrpSpPr/>
            <p:nvPr/>
          </p:nvGrpSpPr>
          <p:grpSpPr>
            <a:xfrm>
              <a:off x="4822044" y="6262873"/>
              <a:ext cx="352237" cy="469374"/>
              <a:chOff x="11645762" y="161755"/>
              <a:chExt cx="386028" cy="54944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62ADE82-0009-8642-A525-07CF406D42ED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8"/>
                <a:chOff x="9321216" y="1285432"/>
                <a:chExt cx="320420" cy="304068"/>
              </a:xfrm>
            </p:grpSpPr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58FC7622-9D03-D244-8846-D5BE60F0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396" y="1440827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2DCC15DB-F6BD-BD41-A96F-52858B0F3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24FC440-0578-5C43-8E0A-7669E2E5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45762" y="640642"/>
                <a:ext cx="65607" cy="70558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E0C17F3-1693-E343-9F23-B72C0C6D9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65000"/>
            </a:blip>
            <a:srcRect l="22721" t="14371" r="65987" b="47618"/>
            <a:stretch/>
          </p:blipFill>
          <p:spPr>
            <a:xfrm flipH="1">
              <a:off x="10757210" y="5858107"/>
              <a:ext cx="1434790" cy="99989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48582D7-6FF7-304D-9EF2-0941A0E9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1473" y="5527288"/>
              <a:ext cx="647157" cy="60588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2C2452C-B0CF-3140-BF76-1DB384D4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3648" y="5980367"/>
              <a:ext cx="843775" cy="78996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68B758B-B7AB-264A-BE41-BF382CF5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693" y="6363629"/>
              <a:ext cx="337389" cy="31587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1A97277-D3B4-F848-BC7D-85D8378A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50244" y="4686848"/>
              <a:ext cx="1391785" cy="133956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81F940-45F6-4A46-8D63-F6D1BC0C6C37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997F1C2-EC79-024C-99FA-41EAE58A3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4B66BB2B-935A-D74D-A301-26C7BA25A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645EFB3-7EC9-3940-A960-7A164F21F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BD2D7F9-9142-FC47-87E3-0009B63E0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940"/>
            <a:stretch/>
          </p:blipFill>
          <p:spPr>
            <a:xfrm>
              <a:off x="914074" y="668723"/>
              <a:ext cx="1140700" cy="41666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sz="3600" b="0" dirty="0"/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369" y="3450350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Kristian Ekenes &amp; Jeremy Bartley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83841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</p:spTree>
    <p:extLst>
      <p:ext uri="{BB962C8B-B14F-4D97-AF65-F5344CB8AC3E}">
        <p14:creationId xmlns:p14="http://schemas.microsoft.com/office/powerpoint/2010/main" val="128325791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234C4E6-8B22-6F44-ADDB-B8EA66E2A2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FE225B-796A-304C-A057-0F141AFA247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67372E-96FE-BA49-B8E8-34379E3B3330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1C1157D-66E6-5944-833F-21F38D8E55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9925CA4-460A-3C4E-81E9-167C6AED150A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EDE2CEA-DEA7-AE47-A2E9-B711709FD199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56EA380-1B24-6547-9692-4CF26D53DF3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72BEFFD0-2DF2-3246-81E8-3E6E4CE3FE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5285BBD-A0B4-2644-8E0E-EBDEF068E0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32F0D8D-3EE9-7940-B4A0-97F9E075C3B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1010CC0-1A67-AC4B-9CB0-9C6EA4987D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055A4663-C6AA-B94F-9975-AD98C8311C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9635A4DD-175D-424A-A4BB-C97D7DDD3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73FE571-02BA-934E-B09C-EDADEB1FE35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0BC1B9-33A6-BB42-8241-6CBBAC22AC9F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62476DE-BB3F-214A-9727-2AAE16359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519EBD3-B66B-9440-929F-D0B839B09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DD572E-B509-3246-9006-2E3317103C27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7230750-797C-8F42-B3B9-93E539C63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4CB337FB-7269-E149-AB55-C039FCC4FF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7B98107-6C14-B342-8133-3E6D46023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929746" y="1664236"/>
            <a:ext cx="1590685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Simple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783710" y="288280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677936" y="6066401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</a:t>
            </a:r>
            <a:endParaRPr lang="en-US" sz="32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079832" y="47262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71300521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4393811-7C83-2944-AA5D-32128D24DB3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7E049F-1025-8843-80F2-B79F6F7E983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0F100B-20F0-4D4E-8D72-2514105388F8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502CE76-AA2D-6443-BF67-80EDCC36A9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3BCD83-B210-EC44-BAE9-22D6D34E328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3B3517A-12A8-D34C-8B86-29D326AF437F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251284C-FAE0-2040-910A-A65A0FCADB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C6098531-6457-AF46-B80D-C9915FC61F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395E077-1DBF-8C4C-A0BB-900CD16654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0543426-B1E2-AF4E-9A14-3D14C8BE688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EEA3EB7-5A82-B14C-87FC-70428703347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7B2FC746-B7E9-0740-B23D-01CB3156A3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FF8D889-6780-1C42-B7A0-D485D94527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EB0F81B5-26AD-A647-A39D-405C332E0E06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C3A7BC-528F-B940-867A-9EE17A41298F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4DFC9F25-3262-7A42-8D8D-AB75900E5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C1015B6-7952-C545-874C-8C4421B6F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102F036-15B2-384B-804C-B3AAEE3700C6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1B122E8-3C5A-6E46-A1CB-C5A2D2BA9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A1AEC3D-4282-2A46-839B-45303C0AD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EE0336F-30AE-A846-A410-D32CD4DE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400970" y="2550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090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6853AE-8EF0-F048-B509-8DEEB51FE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6B958D0-D976-4541-B752-2D7092664B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C70954-E12C-1940-A68A-327DC83D20B6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3F96C22-2320-5B4F-8C81-81973E6BA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B2C862-15EF-9F42-8638-6D97AA725A21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1D1B011-39C8-B142-A535-FEAA553742C6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68ABE343-293D-6E48-BFFB-3522E6083F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73D47684-5F32-1847-BE92-8851088F5D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9F28510-1CC9-C348-85FE-2A3870FAF2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780A7CF-6CA0-1F41-9CFA-174B3291994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BFB64BB-7DCB-604E-A01B-EE1B69DDA8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700E2255-CF6D-7B4D-B6F9-203BB2C6B0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D3FBCCD-2220-5742-BCB6-846E96CE09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14045E91-E737-E141-826E-1B58D1B6539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ABBCC6D-2103-194C-A236-2EF87B62DE31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777430D-185D-504A-A385-09A46252D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B793433-2BD3-3F47-B632-844F7842C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65160AF-D234-0C4B-A00A-BE1A2C886DC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A45A708-7B91-6346-8FE7-4C26F989D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1EA94987-A8A3-1B4A-8E7A-732B63CA5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320FAF6-84A8-CD45-B633-DA5A4ED1E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659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60B8ECF-D21E-0B46-8C61-192E2BBFAB3F}"/>
              </a:ext>
            </a:extLst>
          </p:cNvPr>
          <p:cNvGrpSpPr/>
          <p:nvPr/>
        </p:nvGrpSpPr>
        <p:grpSpPr>
          <a:xfrm>
            <a:off x="0" y="20548"/>
            <a:ext cx="12192000" cy="6858000"/>
            <a:chOff x="0" y="0"/>
            <a:chExt cx="12192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FD1D19-496A-AF47-9DF2-EF2C012936C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45D5F2B-3F13-3646-B964-29A416D4BA28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F0038DA-F8A6-7740-BE42-C65C76978E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2291FE-7DD5-1949-BA23-404037907C68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800F5CA-4947-364E-A3C6-7D35513286E5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2B384F0-CF7D-8B4B-9E38-24F1FDDECE4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4472B810-11BC-BB44-882C-FF82F3AB02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0B98D5D-229B-F645-A71B-3ADC9275E1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C434B56-6D5E-AB47-927A-498920B5695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F39A793-8847-0742-A872-6C3CE9630B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AD87FD12-DD8B-8D4D-9932-A356C01AB3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A5D74A9-D487-BB4B-B80E-22AC0A7815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DF5F11B-AB09-F342-9F76-E76F02AF1CA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12B25A-A1C7-3948-AC2A-1C0672128505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DA7E7C7-BA94-2E44-B3AF-C1CB41A58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20718AB-9C2C-EC4C-9163-68B66F74F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1BD74C-BA16-224A-A1A6-3D74C5E537F1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E44D2D7-3A9C-E547-AF84-017765C21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DBF2426-2E30-8A4C-83A4-F079BC5B5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0C62FB9-4C37-9D4C-95E7-E51027548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494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SimpleRenderer,Visual</a:t>
            </a:r>
            <a:r>
              <a:rPr lang="en-US" dirty="0"/>
              <a:t> Variables,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30" name="Picture Placeholder 7" descr="Screen Shot 2017-07-07 at 5.12.22 PM.png">
            <a:extLst>
              <a:ext uri="{FF2B5EF4-FFF2-40B4-BE49-F238E27FC236}">
                <a16:creationId xmlns:a16="http://schemas.microsoft.com/office/drawing/2014/main" id="{E908776E-2DAA-A247-8AF8-E633A3463E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56664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D98B26-34E9-8243-B5A2-4FB2881C6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7942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CCC8FF-27C5-3947-AD61-EDD5D709DCC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D4D56C-6F95-474D-A953-DFA82388CF8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66CB2F1-38FB-B348-A985-696F06F0459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ADCEE42-1BBB-6646-A991-E5E0BE2BD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74A251-6D79-CB4C-9199-440FE0FC3F6D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157A667-BF2C-7947-A98D-C555463C7793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C8ED6F7-9D8D-DA4B-9543-1CC8A946606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BA06DB4A-4497-4146-A0BD-47C3896994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EA8FA76-5D5F-3947-B3E7-7460D92424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1A0F93F-9A00-5447-9470-2A24151D86F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11E8AC97-8764-3047-B4B6-A0A6E752E5B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31BCA752-7BF3-A543-AF4A-EA33A99CE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FDE00D0-5541-4E48-9482-6EC0C7D158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F30B9E6-65FD-5840-AF03-70904D62D31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C28496-24B4-CA4C-99CE-D445A7EEEF29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89A5AC2-E421-0141-A46F-EE9FD9D52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78DA618-6027-8548-9FF9-0A471AC04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C67409E-D32D-D64A-B4E9-8C92A4642058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5CB9944-1C25-4240-97DE-0C701916B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47DFC1C8-3322-CC4E-A09A-56379636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31213B-AADA-694F-AB06-55BBEE31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612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A38F6A-D8DB-8D45-B0C6-5B8C9BC6526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A109A1-D509-A245-8032-01674172F6F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F2E929C-E196-874B-9CB0-4181A7D2C0F1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626AD74-A050-8646-BF11-2AA6421E9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7AB35B-67BD-3E44-9883-DB6BFC655604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F256A5F-2F55-7F41-B34C-D63CD7F35709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006B0FF-A4A9-F047-A6BA-2BCD0835CE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0AFBAD70-2D5E-564E-BA27-AA427089A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358B083A-7BDD-0446-8C84-3A9D2E2185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138E5CD5-A6BD-404B-91CB-E254C0D3AB9C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B7B838D-1289-9A4A-9CC3-A2A3C7523AA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8CB2B960-ABA5-D646-8343-3C37AA1A2B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6110CC7-090B-B94D-89A7-5F1FFE1A48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135F953-6DAF-604A-AD94-945F6BC9E34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F36D3C8-A1A6-7E45-8138-F2393638873B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9CDA21EE-6DB5-FF43-8C6E-D23576B0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E0CF05A-BFD6-AA43-8032-35AD1E8F3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4BFE6DE-1AF4-FA40-A675-5A8F6F2EA98F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C90CF65-D661-1246-8BFE-CBA967A43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4AEF6B81-5CB6-534B-B185-61067C2FD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11502FD-DD75-D84C-BAE9-16985A738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976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3DBC03-E1E0-8D4E-89FF-1EE9C20E29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34C5CE-723F-524E-A17C-6965A7C7962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879A24A-0031-874A-8579-D01687036E3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5D17D52-B3DC-4141-84EC-C02982263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9179D3-5007-7741-82ED-3ED085EB3FC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C50994A-8264-644C-9297-14B3C61678B1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88D5BA3-4583-B744-A26D-1462434038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FB6DA420-66AC-FF41-88B0-A372CD09DC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54C53E2-D6E7-C546-B752-4355D2C567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8E790802-F565-D645-B54A-FA3476C7751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C858060-B0A8-1E4A-9C8C-C9A6A79E9ED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6E196957-BA7E-AB44-AE79-DC520B4DB8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6FB224E-D45D-7043-872E-443DA9F433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A36A71C-BB03-B840-80A7-C2C62756C7F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F669F26-7D7C-9942-80BE-7C38BC11F5E4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E104A69-E6EA-3944-86F5-7F55A8E50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428FBDD-2376-BD4E-8513-813CE19DA0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0D5E54C-68F8-9A44-9F00-0EC08DD38DA8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0BBCEA3-59D6-5548-906D-FE538866F7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ACC1375-12B0-E74A-A7A0-5A06A54BC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C261031-AB2A-E44B-BB44-260A6A688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137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3B998C-A497-5A48-B956-3D464ADB34E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9E1272-8BF0-A442-B548-D9CB1028161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9879382-581D-3F4F-AF64-94F5919E52D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3F5BBF5-E073-ED40-8C8A-8CA62E990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D1790F-14A1-F04D-8EE3-E3913AE66873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B3A27ED-95D2-F54E-9B25-3C41C849CB0F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2A4F945-CEFF-DC4E-A263-184CAF821B5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ADCD2916-8B84-884B-8C06-3159641B7A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73D158DD-E034-FA41-A1B8-86D71E8623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D9A12798-FF58-3E46-858F-3DCBFB9961AE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24EFA8F-147E-1843-805E-41E2C64D3CA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86EC85DD-D6F9-FD40-B79D-C0128551A0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10BB3F43-D7D2-8E43-A8D9-49894779DC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DCBDFD3-B949-3C4E-AA28-9C43657EC04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A17957B-9207-5D4A-B54F-C86C0B106074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EC1A93C-B266-104F-96EB-2DD37CFAC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725B43A-8E7A-5F48-81AE-142AA8053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4BEDB21-3D83-3347-BB9D-4E974C8DEFAD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13FCFA3-4A82-DC48-B263-2609B203A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2D204FB-CEE6-6941-9332-C06E3E4F6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709886-17F4-7F4B-9EEC-C61E1B9CD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489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186645143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9765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426682D-7A00-F54E-A2C1-55540E52706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18F145-059D-264C-8E12-1A07B363045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B746548-547D-7744-A582-A81DF7D73AF2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17EB89C-7594-8F45-8468-D2244E9EB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4CE283-087B-BE45-A5E3-659DE97EE5BE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FBA858-0407-5241-AA02-EF7E84529EA2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BFA3ADD-758C-3A47-9367-235F1F6A20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82BD9210-F30A-514A-B3C0-9277CFD9CE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78D96E62-E2D4-DC47-AC09-B0BA9068B9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6A286E4-45F7-4D41-B6FE-D9E72B2F8FF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BAE28CE8-2572-2D4A-B694-EC51A216D83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CF446D82-80AF-544D-A049-6526B91375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C03E04F-0C55-9546-8C20-942C2EE12A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99F2B2C-FB38-AC43-B84A-FAC6549AF46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7175975-A1B4-B147-9BBA-044A6125DD96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2DC0C25A-91AD-E14E-88E0-8E98553AA0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12E825D-E236-144A-B02B-8CFB21BD1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F8B5FB4-58B0-F14D-8849-142156B3AE45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CCF561DC-63F1-354C-B155-4D4457A6C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8A12742-EFE2-6146-B8E7-38A067A74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938B3DE-BDC2-5B4D-B40F-BE2BFF3A3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data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372869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30" name="Picture Placeholder 10">
            <a:extLst>
              <a:ext uri="{FF2B5EF4-FFF2-40B4-BE49-F238E27FC236}">
                <a16:creationId xmlns:a16="http://schemas.microsoft.com/office/drawing/2014/main" id="{245040F5-910E-594C-A287-97C9C68D580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8767" r="8767"/>
          <a:stretch>
            <a:fillRect/>
          </a:stretch>
        </p:blipFill>
        <p:spPr>
          <a:xfrm>
            <a:off x="710036" y="1753972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42926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since UC 2018?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D98B26-34E9-8243-B5A2-4FB2881C6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667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19454-F499-794D-B494-172F3E0E78B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59DFFF-F323-C046-A0AD-D8BB567AC03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FF4F93-EA18-AA40-93FC-5C58EAFD640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3F6C345-BDDC-7B46-B14A-5E1A17E64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1D7818-6078-6C4D-888A-E43B4E0CD81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EF6A59-D4B3-6A45-BCCF-47F724057B22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BA192D0-F1D6-AC44-ACB4-ACC11E1E64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33EB5C0A-912E-284C-85BF-C7A38544B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40E094A-8A7F-8642-8106-F703832B47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96ECE37-B51E-1C45-A9BF-520D77FA74E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8B06041-D288-374E-B4CA-296D7CE5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BA30FDC-8C38-064E-A726-05784D755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2ED860-24B3-9049-B689-5ACCAF865E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BB83AB-2B22-5D4B-B6F7-1CBEB5EAB70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6EF4D97-D553-2B4E-ACBC-09F8F8881F28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9BDD851-8981-B24D-8852-D2BBE5D51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F777447-7A35-8F4D-A1EB-B958BFDA2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7A63632-9F64-844A-B108-438CE8441A9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84D0298-67C4-9848-A691-74A6D555D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CD03A8E-A5D0-724C-8962-1F1FCA72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AFEC1E4-4F32-EF4B-82D6-455611FEB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144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19454-F499-794D-B494-172F3E0E78B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59DFFF-F323-C046-A0AD-D8BB567AC03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FF4F93-EA18-AA40-93FC-5C58EAFD640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3F6C345-BDDC-7B46-B14A-5E1A17E64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1D7818-6078-6C4D-888A-E43B4E0CD81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EF6A59-D4B3-6A45-BCCF-47F724057B22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BA192D0-F1D6-AC44-ACB4-ACC11E1E64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33EB5C0A-912E-284C-85BF-C7A38544B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40E094A-8A7F-8642-8106-F703832B47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96ECE37-B51E-1C45-A9BF-520D77FA74E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8B06041-D288-374E-B4CA-296D7CE5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BA30FDC-8C38-064E-A726-05784D755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2ED860-24B3-9049-B689-5ACCAF865E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BB83AB-2B22-5D4B-B6F7-1CBEB5EAB70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6EF4D97-D553-2B4E-ACBC-09F8F8881F28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9BDD851-8981-B24D-8852-D2BBE5D51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F777447-7A35-8F4D-A1EB-B958BFDA2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7A63632-9F64-844A-B108-438CE8441A9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84D0298-67C4-9848-A691-74A6D555D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CD03A8E-A5D0-724C-8962-1F1FCA72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AFEC1E4-4F32-EF4B-82D6-455611FEB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2D </a:t>
            </a:r>
            <a:r>
              <a:rPr lang="en-US" sz="4800" dirty="0" err="1"/>
              <a:t>WebStyles</a:t>
            </a:r>
            <a:endParaRPr lang="en-US" sz="4800" dirty="0"/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A48F1269-CF4E-3A4E-80F7-1E00BD6CF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429" y="1437020"/>
            <a:ext cx="7135379" cy="4641731"/>
          </a:xfrm>
          <a:prstGeom prst="rect">
            <a:avLst/>
          </a:prstGeom>
        </p:spPr>
      </p:pic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Scalable vector icons (CIM)</a:t>
            </a:r>
          </a:p>
        </p:txBody>
      </p:sp>
    </p:spTree>
    <p:extLst>
      <p:ext uri="{BB962C8B-B14F-4D97-AF65-F5344CB8AC3E}">
        <p14:creationId xmlns:p14="http://schemas.microsoft.com/office/powerpoint/2010/main" val="177033136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19454-F499-794D-B494-172F3E0E78B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59DFFF-F323-C046-A0AD-D8BB567AC03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FF4F93-EA18-AA40-93FC-5C58EAFD640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3F6C345-BDDC-7B46-B14A-5E1A17E64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1D7818-6078-6C4D-888A-E43B4E0CD81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EF6A59-D4B3-6A45-BCCF-47F724057B22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BA192D0-F1D6-AC44-ACB4-ACC11E1E64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33EB5C0A-912E-284C-85BF-C7A38544B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40E094A-8A7F-8642-8106-F703832B47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96ECE37-B51E-1C45-A9BF-520D77FA74E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8B06041-D288-374E-B4CA-296D7CE5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BA30FDC-8C38-064E-A726-05784D755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2ED860-24B3-9049-B689-5ACCAF865E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BB83AB-2B22-5D4B-B6F7-1CBEB5EAB70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6EF4D97-D553-2B4E-ACBC-09F8F8881F28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9BDD851-8981-B24D-8852-D2BBE5D51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F777447-7A35-8F4D-A1EB-B958BFDA2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7A63632-9F64-844A-B108-438CE8441A9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84D0298-67C4-9848-A691-74A6D555D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CD03A8E-A5D0-724C-8962-1F1FCA72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AFEC1E4-4F32-EF4B-82D6-455611FEB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 across the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6252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19454-F499-794D-B494-172F3E0E78B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59DFFF-F323-C046-A0AD-D8BB567AC03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FF4F93-EA18-AA40-93FC-5C58EAFD640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3F6C345-BDDC-7B46-B14A-5E1A17E64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21D7818-6078-6C4D-888A-E43B4E0CD81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EF6A59-D4B3-6A45-BCCF-47F724057B22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BA192D0-F1D6-AC44-ACB4-ACC11E1E64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33EB5C0A-912E-284C-85BF-C7A38544B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40E094A-8A7F-8642-8106-F703832B47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96ECE37-B51E-1C45-A9BF-520D77FA74E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8B06041-D288-374E-B4CA-296D7CE5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5BA30FDC-8C38-064E-A726-05784D755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2ED860-24B3-9049-B689-5ACCAF865E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BB83AB-2B22-5D4B-B6F7-1CBEB5EAB70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6EF4D97-D553-2B4E-ACBC-09F8F8881F28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9BDD851-8981-B24D-8852-D2BBE5D51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F777447-7A35-8F4D-A1EB-B958BFDA2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7A63632-9F64-844A-B108-438CE8441A9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84D0298-67C4-9848-A691-74A6D555D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CD03A8E-A5D0-724C-8962-1F1FCA72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AFEC1E4-4F32-EF4B-82D6-455611FEB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1203408" y="1908305"/>
            <a:ext cx="3697553" cy="371708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Age</a:t>
            </a:r>
          </a:p>
          <a:p>
            <a:r>
              <a:rPr lang="en-US" b="0" dirty="0"/>
              <a:t>Predominance</a:t>
            </a:r>
          </a:p>
          <a:p>
            <a:r>
              <a:rPr lang="en-US" b="0" dirty="0"/>
              <a:t>Relationship</a:t>
            </a:r>
          </a:p>
          <a:p>
            <a:r>
              <a:rPr lang="en-US" b="0" dirty="0"/>
              <a:t>Dot Density</a:t>
            </a:r>
          </a:p>
          <a:p>
            <a:r>
              <a:rPr lang="en-US" b="0" dirty="0"/>
              <a:t>Scale</a:t>
            </a:r>
          </a:p>
          <a:p>
            <a:pPr lvl="1"/>
            <a:r>
              <a:rPr lang="en-US" b="0" dirty="0"/>
              <a:t>Outline width by scale</a:t>
            </a:r>
          </a:p>
          <a:p>
            <a:pPr lvl="1"/>
            <a:r>
              <a:rPr lang="en-US" b="0" dirty="0"/>
              <a:t>Size range by scale</a:t>
            </a:r>
          </a:p>
          <a:p>
            <a:pPr lvl="1"/>
            <a:r>
              <a:rPr lang="en-US" b="0" dirty="0"/>
              <a:t>Layer visibility by scale</a:t>
            </a:r>
          </a:p>
          <a:p>
            <a:r>
              <a:rPr lang="en-US" b="0" dirty="0"/>
              <a:t>New sliders!</a:t>
            </a:r>
          </a:p>
          <a:p>
            <a:pPr marL="283464" lvl="1" indent="0">
              <a:buNone/>
            </a:pPr>
            <a:endParaRPr lang="en-US" b="0" dirty="0"/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239" y="1232615"/>
            <a:ext cx="4821736" cy="52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557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C5DD020-0597-6346-8F8E-D077565BB0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02D438-0D2D-7743-AEA0-BB2FA5BEF4C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E82DC1E-7C78-684F-8A19-328A6C8D20BF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E025979-6668-9B46-AA1B-0AB5ABD27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170B90-5806-0F40-8E3F-246F0310B918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0DB939B-8CD7-C84A-8813-C6F0BCDEE1E1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F8FCB4A-CD48-7C41-B2C4-18C8DBFA7D3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32297573-E72F-534D-86E2-FD65DB0755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5AD0698-7FC4-9E4E-B1A8-58B91EE880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4205BF-2781-DB47-8D0E-048276E088B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1C28F77-5EF6-C445-A2B0-445494554C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89861939-4FBB-624D-BD77-8FC4575126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325AD25-EDC6-7F4C-AC2B-5472066A5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A85DFB0-6C93-8B4B-AEE6-23EE7137BC4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58060E3-EAE8-A049-A8E6-102EFD987B00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4C661594-836F-BB43-9EA4-D61A6D362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A1B725FA-1046-9643-9999-78F39D8C1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2F5B896-2E44-9D44-8D1C-32649F3DC4AF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A0E5964-FB6A-4248-8A7A-60841E804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52AF8E2-F379-914D-BA64-E38804CC9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B45D52F-6717-024F-B508-55265CFE2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displayed. 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008828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C7DA6F-A350-6643-8B0B-F233859ACC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21BAC1-20D6-734F-81B3-9698603EB84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EB172F7-7E3C-F947-8934-70821A840E9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21014FF-1CC6-644F-BD58-E459583911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7B72C9-576B-8E42-855F-008663500E02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ECBC139-1DEC-7846-A933-417375547573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DFE758C-0FED-A046-9804-67310C16A6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7D31E97B-6040-C440-8A4B-B68EC00445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24961BB-67D8-EB40-8B0A-C78A609C6A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8DA57725-FC92-D844-88E3-DCA165F1FF9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DAA594D9-5338-A245-B5DD-96FDD64AC3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97C01ECF-F93C-CA4E-BA3F-84F6CA7AF8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370B20C-2D31-6547-B226-A23FAC69A7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364F62F-3131-DF4F-AD15-3E6A897B13CA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1F6835-8743-8E4E-AD1E-DC68CABFAEE3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962AFCF-DAD5-0640-814D-BD3349FCA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5F76B8B-A61C-E74D-8AF2-6D6A0E21D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7C92EB2-CCB0-D64C-B34A-6466409FD1B0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C560770E-F5BC-A64D-8FD7-87488FC8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4D1362A-13BA-5C4F-A939-0BE343E33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C016279-5DBE-EC4A-ABE6-9E62BD85D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rId9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5269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57423D8-5AE3-6C4A-ACFE-A5F272E153C7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EED9FD-31F9-FE40-AAC8-DFC1151B3BD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5BD34E4-50BE-4641-9E71-EB010130574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6AF8DE2-E7A3-A942-858C-BF4EE9BB320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C15C873-8B87-7F42-A5AD-3A2CC82A82C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2984F49-66D3-E44C-80DC-9E15FCEF46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1FAFEC-FB6D-6045-8556-5FC33710C12B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D87F52F-3E9A-7F40-BDC6-C550E92AB8E2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B712A446-94E2-C341-A79E-B90064992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60A67EE-D10F-3843-ABF6-CE1B28635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DC7BB5A-41F4-3247-BEDF-744CA28CA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66B6DBA-FB85-2045-8199-4B7A2BE3B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C66A596-5EB2-224B-9216-1554D3FE1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4AEFC41-F313-F94F-8AAF-7C89D4FDD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DC04D28-5D9F-084D-B34C-6677203D1630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5D90184-2936-6A4E-AF06-DC91487188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BB0E822-7A98-C543-A67C-81379695A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938E1A4-ACAD-974C-B02F-4A29FD9C7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4500AA0-6537-0D42-953A-18361BB6D954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D17537C-F3A9-744F-84A3-E7AA0A6CE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82BFCD4-EB50-C04B-848B-02347A18F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B97ED5B1-0220-034A-91C4-FD2981362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90A4A74-284A-324E-85F5-9E7CCCE938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73745B63-D957-AB47-81E5-6D89424301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0963B4D-C332-EB4F-964E-641888671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16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171BD03-B5B8-504E-BAA3-5F0D894C63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8F9ECC0-D01C-914C-B680-E4794E43AE1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rgbClr val="005FF8"/>
                </a:gs>
                <a:gs pos="0">
                  <a:srgbClr val="002CC5"/>
                </a:gs>
              </a:gsLst>
              <a:path path="circle">
                <a:fillToRect t="100000" r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5858878-8F1E-BD43-BE6E-F08111787C2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98000">
                  <a:srgbClr val="0ACFFE">
                    <a:alpha val="81000"/>
                  </a:srgbClr>
                </a:gs>
                <a:gs pos="2000">
                  <a:srgbClr val="4B24FF">
                    <a:alpha val="0"/>
                  </a:srgbClr>
                </a:gs>
                <a:gs pos="61000">
                  <a:srgbClr val="495AFF">
                    <a:alpha val="0"/>
                  </a:srgbClr>
                </a:gs>
              </a:gsLst>
              <a:lin ang="17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4F7DCC7-5C07-3144-B990-71907EB68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221" r="76486"/>
          <a:stretch/>
        </p:blipFill>
        <p:spPr>
          <a:xfrm>
            <a:off x="0" y="3512742"/>
            <a:ext cx="2826327" cy="3345257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7375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23ECF">
                  <a:lumMod val="61000"/>
                  <a:alpha val="55000"/>
                </a:srgbClr>
              </a:gs>
              <a:gs pos="100000">
                <a:srgbClr val="023ECF">
                  <a:alpha val="2500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4203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0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  <p:sp>
        <p:nvSpPr>
          <p:cNvPr id="59" name="Right Arrow 38">
            <a:extLst>
              <a:ext uri="{FF2B5EF4-FFF2-40B4-BE49-F238E27FC236}">
                <a16:creationId xmlns:a16="http://schemas.microsoft.com/office/drawing/2014/main" id="{88C51841-5AF1-4FFB-AD58-BDAF36034F6D}"/>
              </a:ext>
            </a:extLst>
          </p:cNvPr>
          <p:cNvSpPr/>
          <p:nvPr/>
        </p:nvSpPr>
        <p:spPr bwMode="auto">
          <a:xfrm>
            <a:off x="2426941" y="3754657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1" name="Right Arrow 38">
            <a:extLst>
              <a:ext uri="{FF2B5EF4-FFF2-40B4-BE49-F238E27FC236}">
                <a16:creationId xmlns:a16="http://schemas.microsoft.com/office/drawing/2014/main" id="{8DA16E83-9313-42F7-A31B-5B46FBFD8C47}"/>
              </a:ext>
            </a:extLst>
          </p:cNvPr>
          <p:cNvSpPr/>
          <p:nvPr/>
        </p:nvSpPr>
        <p:spPr bwMode="auto">
          <a:xfrm>
            <a:off x="4518423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64" name="Right Arrow 38">
            <a:extLst>
              <a:ext uri="{FF2B5EF4-FFF2-40B4-BE49-F238E27FC236}">
                <a16:creationId xmlns:a16="http://schemas.microsoft.com/office/drawing/2014/main" id="{8F9E829E-3286-4865-BFAB-FE713507F1E5}"/>
              </a:ext>
            </a:extLst>
          </p:cNvPr>
          <p:cNvSpPr/>
          <p:nvPr/>
        </p:nvSpPr>
        <p:spPr bwMode="auto">
          <a:xfrm>
            <a:off x="6671845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65" name="Right Arrow 38">
            <a:extLst>
              <a:ext uri="{FF2B5EF4-FFF2-40B4-BE49-F238E27FC236}">
                <a16:creationId xmlns:a16="http://schemas.microsoft.com/office/drawing/2014/main" id="{D1E78056-FA7C-46C3-89DE-7F412153B587}"/>
              </a:ext>
            </a:extLst>
          </p:cNvPr>
          <p:cNvSpPr/>
          <p:nvPr/>
        </p:nvSpPr>
        <p:spPr bwMode="auto">
          <a:xfrm>
            <a:off x="8758967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DD9D78-FA1C-496F-9AC7-AE02F2760431}"/>
              </a:ext>
            </a:extLst>
          </p:cNvPr>
          <p:cNvSpPr txBox="1"/>
          <p:nvPr/>
        </p:nvSpPr>
        <p:spPr>
          <a:xfrm>
            <a:off x="1038212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Download the </a:t>
            </a:r>
            <a:r>
              <a:rPr lang="en-US" sz="1400" dirty="0" err="1"/>
              <a:t>Esri</a:t>
            </a:r>
            <a:r>
              <a:rPr lang="en-US" sz="1400" dirty="0"/>
              <a:t> Events app and find your event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2DBE3B-4665-4CD0-816F-5ADD5E3C9CE3}"/>
              </a:ext>
            </a:extLst>
          </p:cNvPr>
          <p:cNvSpPr txBox="1"/>
          <p:nvPr/>
        </p:nvSpPr>
        <p:spPr>
          <a:xfrm>
            <a:off x="3129685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Select the session you attended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6933F-4434-49DC-A722-947BBE9F5D3C}"/>
              </a:ext>
            </a:extLst>
          </p:cNvPr>
          <p:cNvSpPr txBox="1"/>
          <p:nvPr/>
        </p:nvSpPr>
        <p:spPr>
          <a:xfrm>
            <a:off x="5221158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Scroll down to “Survey”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FDA862-F451-4529-B979-6E171A769FE2}"/>
              </a:ext>
            </a:extLst>
          </p:cNvPr>
          <p:cNvSpPr txBox="1"/>
          <p:nvPr/>
        </p:nvSpPr>
        <p:spPr>
          <a:xfrm>
            <a:off x="7312631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 in to access the survey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F0D558-0B6E-4F24-859A-96D79B9B2352}"/>
              </a:ext>
            </a:extLst>
          </p:cNvPr>
          <p:cNvSpPr txBox="1"/>
          <p:nvPr/>
        </p:nvSpPr>
        <p:spPr>
          <a:xfrm>
            <a:off x="9404105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Complete the survey and select “Submit”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38D39A7B-98D7-1F43-9C10-4BAEF52216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4" t="75609" r="66162" b="2"/>
          <a:stretch/>
        </p:blipFill>
        <p:spPr>
          <a:xfrm flipH="1" flipV="1">
            <a:off x="9365672" y="-1"/>
            <a:ext cx="2826327" cy="167262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E857751-2FEB-0E49-BAB0-21D9EB669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4" y="6152509"/>
            <a:ext cx="505499" cy="50549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E0CE07-03A0-6B4D-AD47-094049F0C266}"/>
              </a:ext>
            </a:extLst>
          </p:cNvPr>
          <p:cNvGrpSpPr/>
          <p:nvPr/>
        </p:nvGrpSpPr>
        <p:grpSpPr>
          <a:xfrm>
            <a:off x="11711370" y="161755"/>
            <a:ext cx="320420" cy="304069"/>
            <a:chOff x="9321216" y="1285432"/>
            <a:chExt cx="320420" cy="304069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97AF88CB-D99D-CA40-BDDB-B7546AAA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1589" y="1406621"/>
              <a:ext cx="170047" cy="18288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774DE909-6FDC-404D-B8EE-C05E7A63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1216" y="1285432"/>
              <a:ext cx="85024" cy="91440"/>
            </a:xfrm>
            <a:prstGeom prst="rect">
              <a:avLst/>
            </a:prstGeom>
          </p:spPr>
        </p:pic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0913DCA-CF59-E649-AA89-2D175CCAD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015"/>
          <a:stretch/>
        </p:blipFill>
        <p:spPr>
          <a:xfrm>
            <a:off x="533400" y="6303401"/>
            <a:ext cx="924560" cy="55459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BC279F3-3422-754D-B2C5-69BB28B3BF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903" y="6561824"/>
            <a:ext cx="170047" cy="18288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4746189-6AB5-9045-9BDE-C9F55F1BEF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379" y="6366560"/>
            <a:ext cx="425461" cy="398326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D9C136-E321-4D05-AF29-D3058B98DE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021" y="2712325"/>
            <a:ext cx="1607862" cy="2888675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B83A4A74-AB87-7141-A342-1A602D8F747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125273" y="2557999"/>
            <a:ext cx="1745068" cy="3192852"/>
          </a:xfrm>
          <a:prstGeom prst="rect">
            <a:avLst/>
          </a:prstGeom>
        </p:spPr>
      </p:pic>
      <p:pic>
        <p:nvPicPr>
          <p:cNvPr id="11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3EAE2F2-5065-41BD-B076-917C6ABBB70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373" y="2712325"/>
            <a:ext cx="1623082" cy="2887061"/>
          </a:xfrm>
          <a:prstGeom prst="rect">
            <a:avLst/>
          </a:prstGeom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B28F0D11-7C8F-B149-8D10-297845896A8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24306" y="2557999"/>
            <a:ext cx="1745068" cy="3192852"/>
          </a:xfrm>
          <a:prstGeom prst="rect">
            <a:avLst/>
          </a:prstGeom>
        </p:spPr>
      </p:pic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DD342D-0BC6-4E6B-94EB-9E2F53C07F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892" y="2712325"/>
            <a:ext cx="1624468" cy="2889504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B7BC8225-BF4E-8141-9C66-9E8119F0FB2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27207" y="2557999"/>
            <a:ext cx="1745068" cy="3192852"/>
          </a:xfrm>
          <a:prstGeom prst="rect">
            <a:avLst/>
          </a:prstGeom>
        </p:spPr>
      </p:pic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59B2B3-FC7B-4A36-A3D3-F47E2AC2F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5215" y="2712325"/>
            <a:ext cx="1615456" cy="2889504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6380A690-2E0F-8F49-B659-FDCBEAEBB36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428174" y="2557999"/>
            <a:ext cx="1745068" cy="31928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90112C4-5F4E-5F49-8CFD-BBA82507295D}"/>
              </a:ext>
            </a:extLst>
          </p:cNvPr>
          <p:cNvGrpSpPr/>
          <p:nvPr/>
        </p:nvGrpSpPr>
        <p:grpSpPr>
          <a:xfrm>
            <a:off x="5292508" y="2713363"/>
            <a:ext cx="1618488" cy="2897014"/>
            <a:chOff x="6349814" y="2713363"/>
            <a:chExt cx="1618488" cy="28970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7A0121-0E52-B547-B4EF-C8354E01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814" y="2731626"/>
              <a:ext cx="1618488" cy="287875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D78D44-94A0-0A4C-973F-A1F66866CA26}"/>
                </a:ext>
              </a:extLst>
            </p:cNvPr>
            <p:cNvSpPr/>
            <p:nvPr/>
          </p:nvSpPr>
          <p:spPr bwMode="auto">
            <a:xfrm>
              <a:off x="6349814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41" name="Picture 8">
            <a:extLst>
              <a:ext uri="{FF2B5EF4-FFF2-40B4-BE49-F238E27FC236}">
                <a16:creationId xmlns:a16="http://schemas.microsoft.com/office/drawing/2014/main" id="{11D0E058-2BBE-BB42-8AE2-15806D9E3F1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226240" y="2557999"/>
            <a:ext cx="1745068" cy="31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48121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A527F0F-8B5E-F244-99DD-F8C863188E1B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7BF539-E015-2345-839D-9F53B773C59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BEE7394-29E5-6342-9148-6605C9BA1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D6963FB-CBEA-D948-9D28-A639BB7E0CB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FFB299A-1CF6-384D-9E15-C166DA65E93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370F032-DE6E-FC42-9FF6-FD37E3D73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137E1F-E513-8445-9009-B244C329951C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4CBB433-C98B-6644-8162-4BE767A21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126AD35-679E-114A-AD95-0AF0183FD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01179D2-C2F9-F741-BBF8-C4E042A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D6712FE-2424-2544-901B-4449579D1411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999D80B-52A7-AE4F-9C15-14BB906D1D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DB793AD-F7A1-0245-866C-7CB1EBBD6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270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1EB4AB-65BE-0844-A5CF-285EC41F4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05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D225A2D-4E54-E242-AB35-E24F828F7C41}"/>
              </a:ext>
            </a:extLst>
          </p:cNvPr>
          <p:cNvGrpSpPr/>
          <p:nvPr/>
        </p:nvGrpSpPr>
        <p:grpSpPr>
          <a:xfrm>
            <a:off x="0" y="10274"/>
            <a:ext cx="12192000" cy="6858000"/>
            <a:chOff x="0" y="0"/>
            <a:chExt cx="12192000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D09BB93-A36B-314A-B100-5229D880E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A9101AB-F37B-004C-8D20-65019D63B14D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00EA343-041A-3241-9BA1-BF3A9A6358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8EBEF7-CB17-EA42-B80B-47583FF68F0C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D8F7AAC-84DD-EA4C-81EF-B177DA5B7E70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CFE333-3834-5F4B-BF9B-0E30C52BDB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44AC2605-B10D-7041-8286-6143EB83B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4622891-9DF7-7E42-BA7A-8C8E4086C2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AAE977E-B6D8-5847-AFA7-14D001127A3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2F84CB98-AF63-7C4D-B665-AF003CF6AAA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5F961451-1695-5447-A9C6-707971F6A9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FC27E66-2B98-6F47-B858-057E52F5CE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7001086-42DC-3B41-8C3E-C5049E4E933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C6F4B5F-848F-2747-A341-BC1DA007B075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381D804-8413-EC4E-9CAD-539873873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C2E91765-E1A5-4C49-984C-6DE71F653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F6E5F02-F926-BF48-8069-54796BF5EE76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29BCF5D-5A04-D346-B89C-6E8BC5FB2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2C6D1ED8-CAC0-C443-B65A-0D6C15F49B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F3E113A-FFAC-544B-AFF7-1E9B9B2C8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57557" y="5139393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58654" y="5332962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72195" y="5388744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993578" y="4763594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49882" y="4810286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636020" y="5580139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361160" y="5791297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1E7A9465-EAAD-3645-B4BC-53DDBADD7592}"/>
              </a:ext>
            </a:extLst>
          </p:cNvPr>
          <p:cNvSpPr txBox="1">
            <a:spLocks/>
          </p:cNvSpPr>
          <p:nvPr/>
        </p:nvSpPr>
        <p:spPr>
          <a:xfrm>
            <a:off x="557557" y="59508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WebStyleSymbol</a:t>
            </a:r>
            <a:endParaRPr lang="en-US" sz="2800" b="0" dirty="0"/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A66AA118-4625-7A4D-95E3-D88E9A68A956}"/>
              </a:ext>
            </a:extLst>
          </p:cNvPr>
          <p:cNvSpPr txBox="1">
            <a:spLocks/>
          </p:cNvSpPr>
          <p:nvPr/>
        </p:nvSpPr>
        <p:spPr>
          <a:xfrm>
            <a:off x="588514" y="6342240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CIMSymbol</a:t>
            </a:r>
            <a:endParaRPr lang="en-US" sz="2800" b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C8F16F4-8858-724A-9E8A-745BB524B6E6}"/>
              </a:ext>
            </a:extLst>
          </p:cNvPr>
          <p:cNvSpPr/>
          <p:nvPr/>
        </p:nvSpPr>
        <p:spPr bwMode="auto">
          <a:xfrm>
            <a:off x="4237438" y="6326521"/>
            <a:ext cx="4246161" cy="19712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AF7B968-97EB-E34D-B159-4FBC1A2CB2C4}"/>
              </a:ext>
            </a:extLst>
          </p:cNvPr>
          <p:cNvSpPr/>
          <p:nvPr/>
        </p:nvSpPr>
        <p:spPr bwMode="auto">
          <a:xfrm>
            <a:off x="4124819" y="5300800"/>
            <a:ext cx="206032" cy="1418688"/>
          </a:xfrm>
          <a:prstGeom prst="rightBrac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869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9658929-2E36-6A45-840F-0448394303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C0B397-4B9B-BD4C-B6B7-AD586087261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699DABA-989A-EA41-8659-91FCFFD974D0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54DB519-9425-6447-A88B-61C7E37C2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F83BD2-9E7D-5A4C-850D-1D6DDD83B016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ED3892F-52EE-E846-A2C9-E3C80ED9ACD9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7316AB5-6748-D849-B477-396D2F5EFA9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D9EF0691-6DFA-9D41-8133-486EA1DB40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FF5B1CA-2BDA-1C4E-A564-ACBFE99650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1D03117E-7648-E341-A0E6-24F2A5100E9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C5F0E1E-3B4A-C949-A3A5-C7E790CE49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29E3029-116A-E545-A63A-32F58214E6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AA20A72-1817-D74F-84CE-41DA8A5BE3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1F08347-2DF5-544E-86BC-2023A299EC9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D3EB4E0-E489-AA44-87E1-0BDCD2A23F00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0B90B9B-725C-A04E-877A-2166C48F6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D0FF488-1286-7145-9F0B-A78F23D920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EADCD02-2280-E446-9F61-5C6379BC70C2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C19F767-F93B-5446-BBDD-4F4BD75E7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DB98FF55-2022-6945-85F3-77503ACF4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B218292-18B1-154F-A405-F511C734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448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EF55A6-473B-F447-B0FF-6BAAB24291B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D2523D-50AD-8E49-99A7-3F610E28F31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EB022B-FBAD-5942-9777-C2E7E9E2C6F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156246-F463-844C-9D05-C50F0928D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D4883D-9648-2841-A61F-AACB3D1ECAE2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9D23271-8FA7-A942-A9D5-B14D43640C0F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F85A322E-9DC2-424A-9552-6E2DD7A771D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FB4F5F97-CF79-BB4A-91E7-253EFC26D7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0A62B76-B2BA-4F4C-BAA1-D9334F8F5E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C06D3FB-D936-1C49-B33D-8384732182A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E3A3A13-D464-E546-8017-F1BA0F0683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B99F71AD-236D-A840-895C-E91F989D43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F7A99DF-F4A8-6F42-9240-129448954B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826FF52F-1E02-A34B-BDB3-6CE7F70D280C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CDC1E98-A2C7-804A-9084-4D5DBF2365AA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9E5E1E0-F948-BC4B-A86D-C73FC865F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55CB28D-B2F8-754D-AF1C-5E3A78D84A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9010F5-E2D3-3F4C-8FD7-487912ADC920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7359E4FA-E5FE-6748-A6C7-48DC6F063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98546E2-D185-1642-9EE3-39B2312D8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C582FE4-5109-9C42-8AFB-480E6F6C4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5111080" y="855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30425" y="58947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928336" y="1305000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981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D45CD7C-DEB8-FC45-BBD1-954D79DD488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743D17-4519-AA43-A554-6FEA1FB5EBA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D868DF-451A-664A-8F5A-D837FE090AA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6E70748-E6A7-D349-BCC7-FD4153F90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90A2D-ADE3-4E4D-BAD7-33F06E98097F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9E6AE90-1A85-7043-8B63-D58CC5D490D1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6AB863DF-2414-8D42-9118-7769F8090C4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91C48301-EB76-6B47-A3F6-8CC7F945C4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DFCBBAD-4122-3541-880F-A32A6C0A81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E347AE8-5DE4-0747-947B-1785BC921BD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7A68A07-C45B-084C-A08C-D5CDA2E042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47F22D4A-01FB-D74B-87F7-FAB11B1756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02D8DDB4-F6E1-B84C-942E-1B4CABCE97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42186C8-5B20-634C-B56B-5C5CE3A6895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4021276-3820-774F-A73D-9AB8FDD7BED2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A9BAE1F-5E3E-7949-8FD5-D92C521B1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9B513B15-A865-2340-AD64-4E77B8CF2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586EB32-6AA2-E74F-B19B-B94BB6EAC163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D95BF36-05ED-A14F-89F0-7778F5DD9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09D6E84-B120-4A4F-A1A6-548961CD92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96978AF-E5A3-634C-91C1-B41131383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76165907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83652A-F1DE-264B-8E92-EDA64A7BB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317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21-19_FINAL" id="{10DB76A5-5840-4151-83CC-80E23950F98B}" vid="{5878E295-684E-4CAF-B812-7EBDEAF181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4846B3BA2F844EAD15D95C78F3D753" ma:contentTypeVersion="3" ma:contentTypeDescription="Create a new document." ma:contentTypeScope="" ma:versionID="b89768a16d2aaa70d9113842555e2335">
  <xsd:schema xmlns:xsd="http://www.w3.org/2001/XMLSchema" xmlns:xs="http://www.w3.org/2001/XMLSchema" xmlns:p="http://schemas.microsoft.com/office/2006/metadata/properties" xmlns:ns2="ecdac6fe-384c-445c-b5e4-df6ff1d82a4f" targetNamespace="http://schemas.microsoft.com/office/2006/metadata/properties" ma:root="true" ma:fieldsID="f2d08c016ccfe4923b6bfb0e1653d0bb" ns2:_="">
    <xsd:import namespace="ecdac6fe-384c-445c-b5e4-df6ff1d82a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ac6fe-384c-445c-b5e4-df6ff1d82a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cdac6fe-384c-445c-b5e4-df6ff1d82a4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7BAC5E-725A-4919-BFFE-EDA2E5713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ac6fe-384c-445c-b5e4-df6ff1d82a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361</Words>
  <Application>Microsoft Macintosh PowerPoint</Application>
  <PresentationFormat>Widescreen</PresentationFormat>
  <Paragraphs>149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Lucida Grande</vt:lpstr>
      <vt:lpstr>Esri_Corporate_Template-Dark</vt:lpstr>
      <vt:lpstr>2D Visualization with the ArcGIS API for JavaScript</vt:lpstr>
      <vt:lpstr>API Overview</vt:lpstr>
      <vt:lpstr>What can we visualize?</vt:lpstr>
      <vt:lpstr>Symbols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Smart Mapping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Client-side processing</vt:lpstr>
      <vt:lpstr>What’s new since UC 2018?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2019-04-30T20:56:12Z</cp:lastPrinted>
  <dcterms:created xsi:type="dcterms:W3CDTF">2019-07-03T16:13:04Z</dcterms:created>
  <dcterms:modified xsi:type="dcterms:W3CDTF">2019-07-06T19:00:33Z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0x0101006B4846B3BA2F844EAD15D95C78F3D753</vt:lpwstr>
  </property>
</Properties>
</file>